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81" d="100"/>
          <a:sy n="81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Wedn</a:t>
            </a:r>
            <a:r>
              <a:rPr lang="en-US" smtClean="0">
                <a:solidFill>
                  <a:schemeClr val="bg1"/>
                </a:solidFill>
              </a:rPr>
              <a:t>esday</a:t>
            </a:r>
            <a:r>
              <a:rPr lang="en-US" dirty="0" smtClean="0">
                <a:solidFill>
                  <a:schemeClr val="bg1"/>
                </a:solidFill>
              </a:rPr>
              <a:t>, November 2, 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Volcano </a:t>
            </a:r>
            <a:r>
              <a:rPr lang="en-US" sz="3000" dirty="0" err="1" smtClean="0">
                <a:solidFill>
                  <a:srgbClr val="00B0F0"/>
                </a:solidFill>
              </a:rPr>
              <a:t>Webquest</a:t>
            </a:r>
            <a:endParaRPr lang="en-US" sz="3000" dirty="0" smtClean="0">
              <a:solidFill>
                <a:srgbClr val="00B0F0"/>
              </a:solidFill>
            </a:endParaRPr>
          </a:p>
          <a:p>
            <a:r>
              <a:rPr lang="en-US" sz="3000" dirty="0" smtClean="0">
                <a:solidFill>
                  <a:srgbClr val="00B0F0"/>
                </a:solidFill>
              </a:rPr>
              <a:t>Finish Volcano Power Point and Notes</a:t>
            </a: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Study for Earthquake Quiz on Thursday</a:t>
            </a:r>
            <a:endParaRPr lang="en-US" sz="3000" dirty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Write In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smtClean="0">
                <a:solidFill>
                  <a:srgbClr val="FFFF00"/>
                </a:solidFill>
              </a:rPr>
              <a:t>Response to Warm-Up:</a:t>
            </a:r>
            <a:r>
              <a:rPr lang="en-US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smtClean="0">
                <a:solidFill>
                  <a:srgbClr val="FFFF00"/>
                </a:solidFill>
              </a:rPr>
              <a:t>Describe FULLY one aspect of volcanoes you are looking forward to learning about.</a:t>
            </a:r>
            <a:endParaRPr lang="en-US" u="sng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u="sng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smtClean="0">
                <a:solidFill>
                  <a:srgbClr val="00B050"/>
                </a:solidFill>
              </a:rPr>
              <a:t>You will need</a:t>
            </a:r>
            <a:r>
              <a:rPr lang="en-US" b="1" u="sng" smtClean="0">
                <a:solidFill>
                  <a:srgbClr val="00B050"/>
                </a:solidFill>
              </a:rPr>
              <a:t>:</a:t>
            </a:r>
          </a:p>
          <a:p>
            <a:r>
              <a:rPr lang="en-US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smtClean="0">
                <a:solidFill>
                  <a:srgbClr val="00B050"/>
                </a:solidFill>
              </a:rPr>
              <a:t>Volcanoes note sheet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Earthquake locations and how they are measured as well as Volcano locations and the three types).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7513" y="475013"/>
            <a:ext cx="6224926" cy="598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48105</TotalTime>
  <Words>96</Words>
  <Application>Microsoft Office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Wednesday, November 2, 2016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453</cp:revision>
  <cp:lastPrinted>2016-04-26T17:44:54Z</cp:lastPrinted>
  <dcterms:created xsi:type="dcterms:W3CDTF">2015-10-22T15:42:29Z</dcterms:created>
  <dcterms:modified xsi:type="dcterms:W3CDTF">2016-11-02T16:06:40Z</dcterms:modified>
</cp:coreProperties>
</file>